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939" r:id="rId2"/>
    <p:sldId id="1045" r:id="rId3"/>
    <p:sldId id="1050" r:id="rId4"/>
    <p:sldId id="1046" r:id="rId5"/>
    <p:sldId id="1047" r:id="rId6"/>
    <p:sldId id="1049" r:id="rId7"/>
    <p:sldId id="1044" r:id="rId8"/>
    <p:sldId id="1014"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Noto Sans Symbols" panose="020B0604020202020204" charset="0"/>
      <p:regular r:id="rId15"/>
      <p:bold r:id="rId16"/>
      <p:italic r:id="rId17"/>
      <p:boldItalic r:id="rId18"/>
    </p:embeddedFont>
    <p:embeddedFont>
      <p:font typeface="Public Sans"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autoAdjust="0"/>
    <p:restoredTop sz="95680" autoAdjust="0"/>
  </p:normalViewPr>
  <p:slideViewPr>
    <p:cSldViewPr snapToGrid="0">
      <p:cViewPr>
        <p:scale>
          <a:sx n="100" d="100"/>
          <a:sy n="100" d="100"/>
        </p:scale>
        <p:origin x="1210" y="125"/>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1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22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2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MNATH 7" userId="0d4cf9056868a0f3" providerId="LiveId" clId="{1181ADED-F675-4F33-8E36-78339768C33A}"/>
    <pc:docChg chg="modSld">
      <pc:chgData name="HEMNATH 7" userId="0d4cf9056868a0f3" providerId="LiveId" clId="{1181ADED-F675-4F33-8E36-78339768C33A}" dt="2023-03-09T14:29:08.888" v="26" actId="20577"/>
      <pc:docMkLst>
        <pc:docMk/>
      </pc:docMkLst>
      <pc:sldChg chg="modSp mod">
        <pc:chgData name="HEMNATH 7" userId="0d4cf9056868a0f3" providerId="LiveId" clId="{1181ADED-F675-4F33-8E36-78339768C33A}" dt="2023-03-09T14:29:08.888" v="26" actId="20577"/>
        <pc:sldMkLst>
          <pc:docMk/>
          <pc:sldMk cId="2960256980" sldId="1044"/>
        </pc:sldMkLst>
        <pc:spChg chg="mod">
          <ac:chgData name="HEMNATH 7" userId="0d4cf9056868a0f3" providerId="LiveId" clId="{1181ADED-F675-4F33-8E36-78339768C33A}" dt="2023-03-09T14:29:08.888" v="26" actId="20577"/>
          <ac:spMkLst>
            <pc:docMk/>
            <pc:sldMk cId="2960256980" sldId="1044"/>
            <ac:spMk id="2" creationId="{741F3E3E-D4E2-A260-2CB5-EA29F04E738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41.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261255" y="2640951"/>
            <a:ext cx="3689422" cy="440556"/>
          </a:xfrm>
        </p:spPr>
        <p:txBody>
          <a:bodyPr/>
          <a:lstStyle/>
          <a:p>
            <a:r>
              <a:rPr lang="en-US" dirty="0"/>
              <a:t>CYBER-COMMERCE</a:t>
            </a:r>
          </a:p>
        </p:txBody>
      </p:sp>
    </p:spTree>
    <p:extLst>
      <p:ext uri="{BB962C8B-B14F-4D97-AF65-F5344CB8AC3E}">
        <p14:creationId xmlns:p14="http://schemas.microsoft.com/office/powerpoint/2010/main" val="2040967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24DB5-BF16-D486-A784-FD1C4BC4918B}"/>
              </a:ext>
            </a:extLst>
          </p:cNvPr>
          <p:cNvSpPr>
            <a:spLocks noGrp="1"/>
          </p:cNvSpPr>
          <p:nvPr>
            <p:ph type="title"/>
          </p:nvPr>
        </p:nvSpPr>
        <p:spPr/>
        <p:txBody>
          <a:bodyPr>
            <a:noAutofit/>
          </a:bodyPr>
          <a:lstStyle/>
          <a:p>
            <a:r>
              <a:rPr lang="en-US" sz="2400" dirty="0"/>
              <a:t>Introduction</a:t>
            </a:r>
            <a:endParaRPr lang="en-IN" sz="2400" dirty="0"/>
          </a:p>
        </p:txBody>
      </p:sp>
      <p:sp>
        <p:nvSpPr>
          <p:cNvPr id="3" name="Text Placeholder 2">
            <a:extLst>
              <a:ext uri="{FF2B5EF4-FFF2-40B4-BE49-F238E27FC236}">
                <a16:creationId xmlns:a16="http://schemas.microsoft.com/office/drawing/2014/main" id="{0F746471-FE33-C244-A646-506A7C9C6051}"/>
              </a:ext>
            </a:extLst>
          </p:cNvPr>
          <p:cNvSpPr>
            <a:spLocks noGrp="1"/>
          </p:cNvSpPr>
          <p:nvPr>
            <p:ph type="body" sz="quarter" idx="13"/>
          </p:nvPr>
        </p:nvSpPr>
        <p:spPr/>
        <p:txBody>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The Cyber Commerce  Platform is a web-based software system that allows users to sale and buy Books , clothing and Electronics by online. The system is designed to provide a user-friendly interface and a range of features that enable users to Buy and sale products in Cyber commerce easily.</a:t>
            </a:r>
          </a:p>
          <a:p>
            <a:endParaRPr lang="en-IN" dirty="0"/>
          </a:p>
        </p:txBody>
      </p:sp>
    </p:spTree>
    <p:extLst>
      <p:ext uri="{BB962C8B-B14F-4D97-AF65-F5344CB8AC3E}">
        <p14:creationId xmlns:p14="http://schemas.microsoft.com/office/powerpoint/2010/main" val="2803001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2A858-D252-9FA4-9078-71D52C95AF61}"/>
              </a:ext>
            </a:extLst>
          </p:cNvPr>
          <p:cNvSpPr>
            <a:spLocks noGrp="1"/>
          </p:cNvSpPr>
          <p:nvPr>
            <p:ph type="title"/>
          </p:nvPr>
        </p:nvSpPr>
        <p:spPr/>
        <p:txBody>
          <a:bodyPr>
            <a:noAutofit/>
          </a:bodyPr>
          <a:lstStyle/>
          <a:p>
            <a:r>
              <a:rPr lang="en-US" sz="1800" dirty="0"/>
              <a:t>Functional Requirement</a:t>
            </a:r>
            <a:endParaRPr lang="en-IN" sz="1800" dirty="0"/>
          </a:p>
        </p:txBody>
      </p:sp>
      <p:sp>
        <p:nvSpPr>
          <p:cNvPr id="3" name="Text Placeholder 2">
            <a:extLst>
              <a:ext uri="{FF2B5EF4-FFF2-40B4-BE49-F238E27FC236}">
                <a16:creationId xmlns:a16="http://schemas.microsoft.com/office/drawing/2014/main" id="{6DD8F364-3168-D926-236E-C65CBFC1F19D}"/>
              </a:ext>
            </a:extLst>
          </p:cNvPr>
          <p:cNvSpPr>
            <a:spLocks noGrp="1"/>
          </p:cNvSpPr>
          <p:nvPr>
            <p:ph type="body" sz="quarter" idx="13"/>
          </p:nvPr>
        </p:nvSpPr>
        <p:spPr/>
        <p:txBody>
          <a:bodyPr/>
          <a:lstStyle/>
          <a:p>
            <a:r>
              <a:rPr lang="en-IN" sz="2000" dirty="0">
                <a:effectLst/>
                <a:latin typeface="Calibri" panose="020F0502020204030204" pitchFamily="34" charset="0"/>
                <a:ea typeface="Calibri" panose="020F0502020204030204" pitchFamily="34" charset="0"/>
                <a:cs typeface="Times New Roman" panose="02020603050405020304" pitchFamily="18" charset="0"/>
              </a:rPr>
              <a:t>   User Management the system </a:t>
            </a:r>
            <a:r>
              <a:rPr lang="en-IN" sz="2000" dirty="0">
                <a:latin typeface="Calibri" panose="020F0502020204030204" pitchFamily="34" charset="0"/>
                <a:ea typeface="Calibri" panose="020F0502020204030204" pitchFamily="34" charset="0"/>
                <a:cs typeface="Times New Roman" panose="02020603050405020304" pitchFamily="18" charset="0"/>
              </a:rPr>
              <a:t>shall allow users to register and login to the platform using a valid email address and password. Users shall be able to edit their profiles, including their names, email addresses,  profile pictures and mobile numbers</a:t>
            </a:r>
            <a:endParaRPr lang="en-IN" sz="2000" dirty="0"/>
          </a:p>
        </p:txBody>
      </p:sp>
    </p:spTree>
    <p:extLst>
      <p:ext uri="{BB962C8B-B14F-4D97-AF65-F5344CB8AC3E}">
        <p14:creationId xmlns:p14="http://schemas.microsoft.com/office/powerpoint/2010/main" val="770586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98D2E-89FF-8F83-A61D-DC373606A3EF}"/>
              </a:ext>
            </a:extLst>
          </p:cNvPr>
          <p:cNvSpPr>
            <a:spLocks noGrp="1"/>
          </p:cNvSpPr>
          <p:nvPr>
            <p:ph type="title"/>
          </p:nvPr>
        </p:nvSpPr>
        <p:spPr/>
        <p:txBody>
          <a:bodyPr>
            <a:noAutofit/>
          </a:bodyPr>
          <a:lstStyle/>
          <a:p>
            <a:r>
              <a:rPr lang="en-IN" sz="2000" dirty="0">
                <a:effectLst/>
                <a:latin typeface="Calibri" panose="020F0502020204030204" pitchFamily="34" charset="0"/>
                <a:ea typeface="Calibri" panose="020F0502020204030204" pitchFamily="34" charset="0"/>
                <a:cs typeface="Times New Roman" panose="02020603050405020304" pitchFamily="18" charset="0"/>
              </a:rPr>
              <a:t>Non-functional Requirements </a:t>
            </a:r>
            <a:endParaRPr lang="en-IN" sz="2000" dirty="0"/>
          </a:p>
        </p:txBody>
      </p:sp>
      <p:sp>
        <p:nvSpPr>
          <p:cNvPr id="3" name="Text Placeholder 2">
            <a:extLst>
              <a:ext uri="{FF2B5EF4-FFF2-40B4-BE49-F238E27FC236}">
                <a16:creationId xmlns:a16="http://schemas.microsoft.com/office/drawing/2014/main" id="{04991EB9-EBD9-F6D4-F2E0-9505FAACD9A6}"/>
              </a:ext>
            </a:extLst>
          </p:cNvPr>
          <p:cNvSpPr>
            <a:spLocks noGrp="1"/>
          </p:cNvSpPr>
          <p:nvPr>
            <p:ph type="body" sz="quarter" idx="13"/>
          </p:nvPr>
        </p:nvSpPr>
        <p:spPr/>
        <p:txBody>
          <a:bodyPr/>
          <a:lstStyle/>
          <a:p>
            <a:r>
              <a:rPr lang="en-US" sz="1100" dirty="0"/>
              <a:t> </a:t>
            </a:r>
            <a:r>
              <a:rPr lang="en-IN" sz="2000" dirty="0">
                <a:effectLst/>
                <a:latin typeface="Calibri" panose="020F0502020204030204" pitchFamily="34" charset="0"/>
                <a:ea typeface="Calibri" panose="020F0502020204030204" pitchFamily="34" charset="0"/>
                <a:cs typeface="Times New Roman" panose="02020603050405020304" pitchFamily="18" charset="0"/>
              </a:rPr>
              <a:t>Performance the system shall be able to handle a high volume of traffic and user requests without any significant performance degradation.</a:t>
            </a:r>
          </a:p>
          <a:p>
            <a:r>
              <a:rPr lang="en-IN" sz="2000" dirty="0">
                <a:latin typeface="Calibri" panose="020F0502020204030204" pitchFamily="34" charset="0"/>
                <a:ea typeface="Calibri" panose="020F0502020204030204" pitchFamily="34" charset="0"/>
                <a:cs typeface="Times New Roman" panose="02020603050405020304" pitchFamily="18" charset="0"/>
              </a:rPr>
              <a:t>Cyber commerce site with cart option and e payment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r>
              <a:rPr lang="en-IN" sz="2000" dirty="0">
                <a:effectLst/>
                <a:latin typeface="Calibri" panose="020F0502020204030204" pitchFamily="34" charset="0"/>
                <a:ea typeface="Calibri" panose="020F0502020204030204" pitchFamily="34" charset="0"/>
                <a:cs typeface="Times New Roman" panose="02020603050405020304" pitchFamily="18" charset="0"/>
              </a:rPr>
              <a:t> The response time for user requests shall be less than two seconds</a:t>
            </a:r>
            <a:endParaRPr lang="en-US" sz="2000" dirty="0"/>
          </a:p>
          <a:p>
            <a:endParaRPr lang="en-IN" dirty="0"/>
          </a:p>
        </p:txBody>
      </p:sp>
    </p:spTree>
    <p:extLst>
      <p:ext uri="{BB962C8B-B14F-4D97-AF65-F5344CB8AC3E}">
        <p14:creationId xmlns:p14="http://schemas.microsoft.com/office/powerpoint/2010/main" val="2544320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CEDA5-484D-26EA-3E56-9D52D8E9D2C7}"/>
              </a:ext>
            </a:extLst>
          </p:cNvPr>
          <p:cNvSpPr>
            <a:spLocks noGrp="1"/>
          </p:cNvSpPr>
          <p:nvPr>
            <p:ph type="title"/>
          </p:nvPr>
        </p:nvSpPr>
        <p:spPr/>
        <p:txBody>
          <a:bodyPr>
            <a:noAutofit/>
          </a:bodyPr>
          <a:lstStyle/>
          <a:p>
            <a:r>
              <a:rPr lang="en-IN" sz="2400" dirty="0">
                <a:effectLst/>
                <a:latin typeface="Calibri" panose="020F0502020204030204" pitchFamily="34" charset="0"/>
                <a:ea typeface="Calibri" panose="020F0502020204030204" pitchFamily="34" charset="0"/>
                <a:cs typeface="Times New Roman" panose="02020603050405020304" pitchFamily="18" charset="0"/>
              </a:rPr>
              <a:t>System Design </a:t>
            </a:r>
            <a:endParaRPr lang="en-IN" sz="2400" dirty="0"/>
          </a:p>
        </p:txBody>
      </p:sp>
      <p:sp>
        <p:nvSpPr>
          <p:cNvPr id="3" name="Text Placeholder 2">
            <a:extLst>
              <a:ext uri="{FF2B5EF4-FFF2-40B4-BE49-F238E27FC236}">
                <a16:creationId xmlns:a16="http://schemas.microsoft.com/office/drawing/2014/main" id="{82E911DE-B47F-86EF-68B6-EB9E54DB4A3B}"/>
              </a:ext>
            </a:extLst>
          </p:cNvPr>
          <p:cNvSpPr>
            <a:spLocks noGrp="1"/>
          </p:cNvSpPr>
          <p:nvPr>
            <p:ph type="body" sz="quarter" idx="13"/>
          </p:nvPr>
        </p:nvSpPr>
        <p:spPr/>
        <p:txBody>
          <a:bodyPr/>
          <a:lstStyle/>
          <a:p>
            <a:r>
              <a:rPr lang="en-IN" sz="2000" dirty="0">
                <a:effectLst/>
                <a:latin typeface="Calibri" panose="020F0502020204030204" pitchFamily="34" charset="0"/>
                <a:ea typeface="Calibri" panose="020F0502020204030204" pitchFamily="34" charset="0"/>
                <a:cs typeface="Times New Roman" panose="02020603050405020304" pitchFamily="18" charset="0"/>
              </a:rPr>
              <a:t>The system shall be designed using a three-tier architecture, with a presentation layer, application layer, and database layer. The presentation layer shall use HTML, CSS, and JavaScript to render web pages. The application layer shall use PHP and MySQL to handle user requests and store data</a:t>
            </a:r>
            <a:r>
              <a:rPr lang="en-IN" sz="1400" dirty="0">
                <a:effectLst/>
                <a:latin typeface="Calibri" panose="020F0502020204030204" pitchFamily="34" charset="0"/>
                <a:ea typeface="Calibri" panose="020F0502020204030204" pitchFamily="34" charset="0"/>
                <a:cs typeface="Times New Roman" panose="02020603050405020304" pitchFamily="18" charset="0"/>
              </a:rPr>
              <a:t>.</a:t>
            </a:r>
            <a:endParaRPr lang="en-IN" dirty="0"/>
          </a:p>
        </p:txBody>
      </p:sp>
    </p:spTree>
    <p:extLst>
      <p:ext uri="{BB962C8B-B14F-4D97-AF65-F5344CB8AC3E}">
        <p14:creationId xmlns:p14="http://schemas.microsoft.com/office/powerpoint/2010/main" val="630441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FF57F-DB8F-FB30-B475-FB28765CEFF6}"/>
              </a:ext>
            </a:extLst>
          </p:cNvPr>
          <p:cNvSpPr>
            <a:spLocks noGrp="1"/>
          </p:cNvSpPr>
          <p:nvPr>
            <p:ph type="title"/>
          </p:nvPr>
        </p:nvSpPr>
        <p:spPr/>
        <p:txBody>
          <a:bodyPr>
            <a:noAutofit/>
          </a:bodyPr>
          <a:lstStyle/>
          <a:p>
            <a:r>
              <a:rPr lang="en-IN" sz="2400" dirty="0">
                <a:effectLst/>
                <a:latin typeface="Calibri" panose="020F0502020204030204" pitchFamily="34" charset="0"/>
                <a:ea typeface="Calibri" panose="020F0502020204030204" pitchFamily="34" charset="0"/>
                <a:cs typeface="Times New Roman" panose="02020603050405020304" pitchFamily="18" charset="0"/>
              </a:rPr>
              <a:t>Conclusion :</a:t>
            </a:r>
            <a:endParaRPr lang="en-IN" sz="2400" dirty="0"/>
          </a:p>
        </p:txBody>
      </p:sp>
      <p:sp>
        <p:nvSpPr>
          <p:cNvPr id="3" name="Text Placeholder 2">
            <a:extLst>
              <a:ext uri="{FF2B5EF4-FFF2-40B4-BE49-F238E27FC236}">
                <a16:creationId xmlns:a16="http://schemas.microsoft.com/office/drawing/2014/main" id="{4C9814FC-BC65-25D4-C3F4-07C79C9AE56A}"/>
              </a:ext>
            </a:extLst>
          </p:cNvPr>
          <p:cNvSpPr>
            <a:spLocks noGrp="1"/>
          </p:cNvSpPr>
          <p:nvPr>
            <p:ph type="body" sz="quarter" idx="13"/>
          </p:nvPr>
        </p:nvSpPr>
        <p:spPr>
          <a:xfrm>
            <a:off x="144711" y="1154902"/>
            <a:ext cx="4343206" cy="3177178"/>
          </a:xfrm>
        </p:spPr>
        <p:txBody>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The </a:t>
            </a:r>
            <a:r>
              <a:rPr lang="en-IN" sz="1800" dirty="0">
                <a:latin typeface="Calibri" panose="020F0502020204030204" pitchFamily="34" charset="0"/>
                <a:ea typeface="Calibri" panose="020F0502020204030204" pitchFamily="34" charset="0"/>
                <a:cs typeface="Times New Roman" panose="02020603050405020304" pitchFamily="18" charset="0"/>
              </a:rPr>
              <a:t>Cyber commerce </a:t>
            </a:r>
            <a:r>
              <a:rPr lang="en-IN" sz="1800" dirty="0">
                <a:effectLst/>
                <a:latin typeface="Calibri" panose="020F0502020204030204" pitchFamily="34" charset="0"/>
                <a:ea typeface="Calibri" panose="020F0502020204030204" pitchFamily="34" charset="0"/>
                <a:cs typeface="Times New Roman" panose="02020603050405020304" pitchFamily="18" charset="0"/>
              </a:rPr>
              <a:t>Platform is a comprehensive web-based software system that provides users with a range of features for Buying, Selling  through online. The system is designed to be user-friendly, secure, and compatible with popular web browsers and operating systems. The system shall be implemented using a three-tier architecture and shall meet the functional and non-functional requirements specified in this document.</a:t>
            </a:r>
            <a:endParaRPr lang="en-IN" sz="1800" dirty="0"/>
          </a:p>
        </p:txBody>
      </p:sp>
    </p:spTree>
    <p:extLst>
      <p:ext uri="{BB962C8B-B14F-4D97-AF65-F5344CB8AC3E}">
        <p14:creationId xmlns:p14="http://schemas.microsoft.com/office/powerpoint/2010/main" val="1903223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F3E3E-D4E2-A260-2CB5-EA29F04E7382}"/>
              </a:ext>
            </a:extLst>
          </p:cNvPr>
          <p:cNvSpPr>
            <a:spLocks noGrp="1"/>
          </p:cNvSpPr>
          <p:nvPr>
            <p:ph type="body" idx="1"/>
          </p:nvPr>
        </p:nvSpPr>
        <p:spPr/>
        <p:txBody>
          <a:bodyPr/>
          <a:lstStyle/>
          <a:p>
            <a:r>
              <a:rPr lang="en-US"/>
              <a:t>CYBER-COMMERCE</a:t>
            </a:r>
            <a:endParaRPr lang="en-US" dirty="0"/>
          </a:p>
        </p:txBody>
      </p:sp>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p:txBody>
          <a:bodyPr/>
          <a:lstStyle/>
          <a:p>
            <a:endParaRPr lang="en-US" dirty="0"/>
          </a:p>
        </p:txBody>
      </p:sp>
    </p:spTree>
    <p:extLst>
      <p:ext uri="{BB962C8B-B14F-4D97-AF65-F5344CB8AC3E}">
        <p14:creationId xmlns:p14="http://schemas.microsoft.com/office/powerpoint/2010/main" val="2960256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18352</TotalTime>
  <Words>272</Words>
  <Application>Microsoft Office PowerPoint</Application>
  <PresentationFormat>On-screen Show (16:9)</PresentationFormat>
  <Paragraphs>14</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Calibri</vt:lpstr>
      <vt:lpstr>Public Sans</vt:lpstr>
      <vt:lpstr>arial</vt:lpstr>
      <vt:lpstr>arial</vt:lpstr>
      <vt:lpstr>Wingdings</vt:lpstr>
      <vt:lpstr>Noto Sans Symbols</vt:lpstr>
      <vt:lpstr>Simple Light</vt:lpstr>
      <vt:lpstr>PowerPoint Presentation</vt:lpstr>
      <vt:lpstr>Introduction</vt:lpstr>
      <vt:lpstr>Functional Requirement</vt:lpstr>
      <vt:lpstr>Non-functional Requirements </vt:lpstr>
      <vt:lpstr>System Design </vt:lpstr>
      <vt:lpstr>Conclusion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HEMNATH 7</cp:lastModifiedBy>
  <cp:revision>2380</cp:revision>
  <dcterms:created xsi:type="dcterms:W3CDTF">2020-08-13T11:21:46Z</dcterms:created>
  <dcterms:modified xsi:type="dcterms:W3CDTF">2023-03-09T14:29:16Z</dcterms:modified>
</cp:coreProperties>
</file>